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notesMasterIdLst>
    <p:notesMasterId r:id="rId4"/>
  </p:notesMasterIdLst>
  <p:sldIdLst>
    <p:sldId id="264" r:id="rId2"/>
    <p:sldId id="266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97" autoAdjust="0"/>
  </p:normalViewPr>
  <p:slideViewPr>
    <p:cSldViewPr snapToGrid="0" snapToObjects="1">
      <p:cViewPr varScale="1">
        <p:scale>
          <a:sx n="97" d="100"/>
          <a:sy n="97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image" Target="../media/image2.jpeg"/><Relationship Id="rId2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image" Target="../media/image2.jpeg"/><Relationship Id="rId2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90F7E0-4FA2-7F45-A795-F63FCAC1F336}" type="doc">
      <dgm:prSet loTypeId="urn:microsoft.com/office/officeart/2008/layout/BendingPictureSemiTransparentTex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33ABDC6-6B73-8548-BEFF-E569D64C2129}">
      <dgm:prSet/>
      <dgm:spPr/>
      <dgm:t>
        <a:bodyPr/>
        <a:lstStyle/>
        <a:p>
          <a:r>
            <a:rPr lang="en-US" altLang="zh-CN" dirty="0" smtClean="0"/>
            <a:t>No Face</a:t>
          </a:r>
          <a:endParaRPr lang="zh-CN" altLang="en-US" dirty="0"/>
        </a:p>
      </dgm:t>
    </dgm:pt>
    <dgm:pt modelId="{68BAB047-E6F7-8545-A369-08EC215A8FA0}" type="parTrans" cxnId="{F7593181-10CA-4546-862A-6BBC9F89D138}">
      <dgm:prSet/>
      <dgm:spPr/>
      <dgm:t>
        <a:bodyPr/>
        <a:lstStyle/>
        <a:p>
          <a:endParaRPr lang="zh-CN" altLang="en-US"/>
        </a:p>
      </dgm:t>
    </dgm:pt>
    <dgm:pt modelId="{FA20C794-D1D0-BB44-BB17-4019F0DF8A8C}" type="sibTrans" cxnId="{F7593181-10CA-4546-862A-6BBC9F89D138}">
      <dgm:prSet/>
      <dgm:spPr/>
      <dgm:t>
        <a:bodyPr/>
        <a:lstStyle/>
        <a:p>
          <a:endParaRPr lang="zh-CN" altLang="en-US"/>
        </a:p>
      </dgm:t>
    </dgm:pt>
    <dgm:pt modelId="{4A15CD45-607D-514F-9851-EB1B441C5A54}">
      <dgm:prSet/>
      <dgm:spPr/>
      <dgm:t>
        <a:bodyPr/>
        <a:lstStyle/>
        <a:p>
          <a:r>
            <a:rPr lang="en-US" altLang="zh-CN" dirty="0" smtClean="0"/>
            <a:t>Eye Close</a:t>
          </a:r>
          <a:endParaRPr lang="zh-CN" altLang="en-US" dirty="0"/>
        </a:p>
      </dgm:t>
    </dgm:pt>
    <dgm:pt modelId="{AF338019-29B0-704A-8A12-0901B94EDFDE}" type="parTrans" cxnId="{A9D37FE1-442A-8B42-8507-97F6DE166A6F}">
      <dgm:prSet/>
      <dgm:spPr/>
      <dgm:t>
        <a:bodyPr/>
        <a:lstStyle/>
        <a:p>
          <a:endParaRPr lang="zh-CN" altLang="en-US"/>
        </a:p>
      </dgm:t>
    </dgm:pt>
    <dgm:pt modelId="{DDB24716-11BB-BE43-9ED5-27E381DFEE05}" type="sibTrans" cxnId="{A9D37FE1-442A-8B42-8507-97F6DE166A6F}">
      <dgm:prSet/>
      <dgm:spPr/>
      <dgm:t>
        <a:bodyPr/>
        <a:lstStyle/>
        <a:p>
          <a:endParaRPr lang="zh-CN" altLang="en-US"/>
        </a:p>
      </dgm:t>
    </dgm:pt>
    <dgm:pt modelId="{92BBC1B6-96C7-164A-B36A-DDD3BDB144DB}">
      <dgm:prSet/>
      <dgm:spPr/>
      <dgm:t>
        <a:bodyPr/>
        <a:lstStyle/>
        <a:p>
          <a:r>
            <a:rPr lang="en-US" altLang="zh-CN" dirty="0" smtClean="0"/>
            <a:t>Mouth Not Smile</a:t>
          </a:r>
          <a:endParaRPr lang="zh-CN" altLang="en-US" dirty="0"/>
        </a:p>
      </dgm:t>
    </dgm:pt>
    <dgm:pt modelId="{A085DA90-2317-D041-A045-747CE5F367AE}" type="parTrans" cxnId="{3DFEBA9A-9D91-524D-A921-F9D0EA467636}">
      <dgm:prSet/>
      <dgm:spPr/>
      <dgm:t>
        <a:bodyPr/>
        <a:lstStyle/>
        <a:p>
          <a:endParaRPr lang="zh-CN" altLang="en-US"/>
        </a:p>
      </dgm:t>
    </dgm:pt>
    <dgm:pt modelId="{B869A72A-B152-3948-BD17-B937FAF08F09}" type="sibTrans" cxnId="{3DFEBA9A-9D91-524D-A921-F9D0EA467636}">
      <dgm:prSet/>
      <dgm:spPr/>
      <dgm:t>
        <a:bodyPr/>
        <a:lstStyle/>
        <a:p>
          <a:endParaRPr lang="zh-CN" altLang="en-US"/>
        </a:p>
      </dgm:t>
    </dgm:pt>
    <dgm:pt modelId="{1078C67C-4925-E14F-915C-7018D4073D8B}">
      <dgm:prSet/>
      <dgm:spPr/>
      <dgm:t>
        <a:bodyPr/>
        <a:lstStyle/>
        <a:p>
          <a:r>
            <a:rPr lang="en-US" altLang="zh-CN" dirty="0" smtClean="0"/>
            <a:t>Perfect Smile Face</a:t>
          </a:r>
          <a:endParaRPr lang="zh-CN" altLang="en-US" dirty="0"/>
        </a:p>
      </dgm:t>
    </dgm:pt>
    <dgm:pt modelId="{8BDC6C1F-2343-9E41-A532-0B40CC743937}" type="parTrans" cxnId="{CB9D8E64-7349-8443-A98F-006025D91349}">
      <dgm:prSet/>
      <dgm:spPr/>
      <dgm:t>
        <a:bodyPr/>
        <a:lstStyle/>
        <a:p>
          <a:endParaRPr lang="zh-CN" altLang="en-US"/>
        </a:p>
      </dgm:t>
    </dgm:pt>
    <dgm:pt modelId="{1D56CEE2-8706-B94D-A32A-C847C2018E9C}" type="sibTrans" cxnId="{CB9D8E64-7349-8443-A98F-006025D91349}">
      <dgm:prSet/>
      <dgm:spPr/>
      <dgm:t>
        <a:bodyPr/>
        <a:lstStyle/>
        <a:p>
          <a:endParaRPr lang="zh-CN" altLang="en-US"/>
        </a:p>
      </dgm:t>
    </dgm:pt>
    <dgm:pt modelId="{84B541A5-A4DA-4149-AF9D-91909ABD4D94}" type="pres">
      <dgm:prSet presAssocID="{BF90F7E0-4FA2-7F45-A795-F63FCAC1F33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937A453-1D93-FE4A-B433-A1D3BF8FBDAB}" type="pres">
      <dgm:prSet presAssocID="{533ABDC6-6B73-8548-BEFF-E569D64C2129}" presName="composite" presStyleCnt="0"/>
      <dgm:spPr/>
    </dgm:pt>
    <dgm:pt modelId="{CD5DD7C0-9767-9A4F-80DE-918B02D7288B}" type="pres">
      <dgm:prSet presAssocID="{533ABDC6-6B73-8548-BEFF-E569D64C2129}" presName="rect1" presStyleLbl="bgShp" presStyleIdx="0" presStyleCnt="4" custAng="5400000" custLinFactNeighborY="4599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747" t="-19504" r="7747" b="-19504"/>
          </a:stretch>
        </a:blipFill>
      </dgm:spPr>
      <dgm:t>
        <a:bodyPr/>
        <a:lstStyle/>
        <a:p>
          <a:endParaRPr lang="zh-CN" altLang="en-US"/>
        </a:p>
      </dgm:t>
    </dgm:pt>
    <dgm:pt modelId="{3937A6F1-36E1-B344-A370-00EA9F3F5B74}" type="pres">
      <dgm:prSet presAssocID="{533ABDC6-6B73-8548-BEFF-E569D64C2129}" presName="rect2" presStyleLbl="trBgShp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141616-CDB0-784D-8604-899642EF2E2B}" type="pres">
      <dgm:prSet presAssocID="{FA20C794-D1D0-BB44-BB17-4019F0DF8A8C}" presName="sibTrans" presStyleCnt="0"/>
      <dgm:spPr/>
    </dgm:pt>
    <dgm:pt modelId="{749916D8-FCA9-2D40-9F28-AFB177D3DF15}" type="pres">
      <dgm:prSet presAssocID="{4A15CD45-607D-514F-9851-EB1B441C5A54}" presName="composite" presStyleCnt="0"/>
      <dgm:spPr/>
    </dgm:pt>
    <dgm:pt modelId="{080A4499-FA6E-174E-AEEA-A6E196BFB69F}" type="pres">
      <dgm:prSet presAssocID="{4A15CD45-607D-514F-9851-EB1B441C5A54}" presName="rect1" presStyleLbl="bgShp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zh-CN" altLang="en-US"/>
        </a:p>
      </dgm:t>
    </dgm:pt>
    <dgm:pt modelId="{BDC2537F-5012-B046-B348-94715A716C91}" type="pres">
      <dgm:prSet presAssocID="{4A15CD45-607D-514F-9851-EB1B441C5A54}" presName="rect2" presStyleLbl="tr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7843BD-0DE8-2740-AC6B-6BC041C3A921}" type="pres">
      <dgm:prSet presAssocID="{DDB24716-11BB-BE43-9ED5-27E381DFEE05}" presName="sibTrans" presStyleCnt="0"/>
      <dgm:spPr/>
    </dgm:pt>
    <dgm:pt modelId="{FEFF5C74-9C4B-BF4A-A74B-AB1B7BEBD308}" type="pres">
      <dgm:prSet presAssocID="{92BBC1B6-96C7-164A-B36A-DDD3BDB144DB}" presName="composite" presStyleCnt="0"/>
      <dgm:spPr/>
    </dgm:pt>
    <dgm:pt modelId="{B083C391-770A-124E-B662-A02BCF34D983}" type="pres">
      <dgm:prSet presAssocID="{92BBC1B6-96C7-164A-B36A-DDD3BDB144DB}" presName="rect1" presStyleLbl="bgShp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  <dgm:t>
        <a:bodyPr/>
        <a:lstStyle/>
        <a:p>
          <a:endParaRPr lang="zh-CN" altLang="en-US"/>
        </a:p>
      </dgm:t>
    </dgm:pt>
    <dgm:pt modelId="{EF42EF1E-7700-6743-B976-50B583B0BA9E}" type="pres">
      <dgm:prSet presAssocID="{92BBC1B6-96C7-164A-B36A-DDD3BDB144DB}" presName="rect2" presStyleLbl="tr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C2A892-572C-C548-9156-DD5473BDD6BD}" type="pres">
      <dgm:prSet presAssocID="{B869A72A-B152-3948-BD17-B937FAF08F09}" presName="sibTrans" presStyleCnt="0"/>
      <dgm:spPr/>
    </dgm:pt>
    <dgm:pt modelId="{9968F72A-352E-A147-B849-9BE197DF1004}" type="pres">
      <dgm:prSet presAssocID="{1078C67C-4925-E14F-915C-7018D4073D8B}" presName="composite" presStyleCnt="0"/>
      <dgm:spPr/>
    </dgm:pt>
    <dgm:pt modelId="{C0941688-BD58-9A45-8CE5-E2C8A3853603}" type="pres">
      <dgm:prSet presAssocID="{1078C67C-4925-E14F-915C-7018D4073D8B}" presName="rect1" presStyleLbl="bgShp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  <dgm:t>
        <a:bodyPr/>
        <a:lstStyle/>
        <a:p>
          <a:endParaRPr lang="zh-CN" altLang="en-US"/>
        </a:p>
      </dgm:t>
    </dgm:pt>
    <dgm:pt modelId="{1F641ECC-B251-384D-9C40-AAF3E3875586}" type="pres">
      <dgm:prSet presAssocID="{1078C67C-4925-E14F-915C-7018D4073D8B}" presName="rect2" presStyleLbl="tr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7A2A665-46A4-CE44-BA74-44791707033D}" type="presOf" srcId="{1078C67C-4925-E14F-915C-7018D4073D8B}" destId="{1F641ECC-B251-384D-9C40-AAF3E3875586}" srcOrd="0" destOrd="0" presId="urn:microsoft.com/office/officeart/2008/layout/BendingPictureSemiTransparentText"/>
    <dgm:cxn modelId="{251BDF62-F4E2-7646-9DDF-E5AD753DB63B}" type="presOf" srcId="{BF90F7E0-4FA2-7F45-A795-F63FCAC1F336}" destId="{84B541A5-A4DA-4149-AF9D-91909ABD4D94}" srcOrd="0" destOrd="0" presId="urn:microsoft.com/office/officeart/2008/layout/BendingPictureSemiTransparentText"/>
    <dgm:cxn modelId="{1D3C008B-D4A2-314A-A447-26672D407F8B}" type="presOf" srcId="{4A15CD45-607D-514F-9851-EB1B441C5A54}" destId="{BDC2537F-5012-B046-B348-94715A716C91}" srcOrd="0" destOrd="0" presId="urn:microsoft.com/office/officeart/2008/layout/BendingPictureSemiTransparentText"/>
    <dgm:cxn modelId="{CB9D8E64-7349-8443-A98F-006025D91349}" srcId="{BF90F7E0-4FA2-7F45-A795-F63FCAC1F336}" destId="{1078C67C-4925-E14F-915C-7018D4073D8B}" srcOrd="3" destOrd="0" parTransId="{8BDC6C1F-2343-9E41-A532-0B40CC743937}" sibTransId="{1D56CEE2-8706-B94D-A32A-C847C2018E9C}"/>
    <dgm:cxn modelId="{28B27258-544D-4547-BE6C-F7CCCFA0EF86}" type="presOf" srcId="{533ABDC6-6B73-8548-BEFF-E569D64C2129}" destId="{3937A6F1-36E1-B344-A370-00EA9F3F5B74}" srcOrd="0" destOrd="0" presId="urn:microsoft.com/office/officeart/2008/layout/BendingPictureSemiTransparentText"/>
    <dgm:cxn modelId="{3DFEBA9A-9D91-524D-A921-F9D0EA467636}" srcId="{BF90F7E0-4FA2-7F45-A795-F63FCAC1F336}" destId="{92BBC1B6-96C7-164A-B36A-DDD3BDB144DB}" srcOrd="2" destOrd="0" parTransId="{A085DA90-2317-D041-A045-747CE5F367AE}" sibTransId="{B869A72A-B152-3948-BD17-B937FAF08F09}"/>
    <dgm:cxn modelId="{50D8FAA7-D0E5-1545-B1DD-969A2F544DDE}" type="presOf" srcId="{92BBC1B6-96C7-164A-B36A-DDD3BDB144DB}" destId="{EF42EF1E-7700-6743-B976-50B583B0BA9E}" srcOrd="0" destOrd="0" presId="urn:microsoft.com/office/officeart/2008/layout/BendingPictureSemiTransparentText"/>
    <dgm:cxn modelId="{A9D37FE1-442A-8B42-8507-97F6DE166A6F}" srcId="{BF90F7E0-4FA2-7F45-A795-F63FCAC1F336}" destId="{4A15CD45-607D-514F-9851-EB1B441C5A54}" srcOrd="1" destOrd="0" parTransId="{AF338019-29B0-704A-8A12-0901B94EDFDE}" sibTransId="{DDB24716-11BB-BE43-9ED5-27E381DFEE05}"/>
    <dgm:cxn modelId="{F7593181-10CA-4546-862A-6BBC9F89D138}" srcId="{BF90F7E0-4FA2-7F45-A795-F63FCAC1F336}" destId="{533ABDC6-6B73-8548-BEFF-E569D64C2129}" srcOrd="0" destOrd="0" parTransId="{68BAB047-E6F7-8545-A369-08EC215A8FA0}" sibTransId="{FA20C794-D1D0-BB44-BB17-4019F0DF8A8C}"/>
    <dgm:cxn modelId="{BEC964FC-7F60-674D-BA5A-82349DE605BE}" type="presParOf" srcId="{84B541A5-A4DA-4149-AF9D-91909ABD4D94}" destId="{4937A453-1D93-FE4A-B433-A1D3BF8FBDAB}" srcOrd="0" destOrd="0" presId="urn:microsoft.com/office/officeart/2008/layout/BendingPictureSemiTransparentText"/>
    <dgm:cxn modelId="{B556A28C-2522-0842-B78F-D00F8CA07A2A}" type="presParOf" srcId="{4937A453-1D93-FE4A-B433-A1D3BF8FBDAB}" destId="{CD5DD7C0-9767-9A4F-80DE-918B02D7288B}" srcOrd="0" destOrd="0" presId="urn:microsoft.com/office/officeart/2008/layout/BendingPictureSemiTransparentText"/>
    <dgm:cxn modelId="{4D277FF3-9C94-0248-8576-8206859EAB3D}" type="presParOf" srcId="{4937A453-1D93-FE4A-B433-A1D3BF8FBDAB}" destId="{3937A6F1-36E1-B344-A370-00EA9F3F5B74}" srcOrd="1" destOrd="0" presId="urn:microsoft.com/office/officeart/2008/layout/BendingPictureSemiTransparentText"/>
    <dgm:cxn modelId="{647FC463-68DB-C74E-B6B7-5C35221A0A34}" type="presParOf" srcId="{84B541A5-A4DA-4149-AF9D-91909ABD4D94}" destId="{EA141616-CDB0-784D-8604-899642EF2E2B}" srcOrd="1" destOrd="0" presId="urn:microsoft.com/office/officeart/2008/layout/BendingPictureSemiTransparentText"/>
    <dgm:cxn modelId="{7214DBE0-BBBD-4247-A708-8C300EB128E1}" type="presParOf" srcId="{84B541A5-A4DA-4149-AF9D-91909ABD4D94}" destId="{749916D8-FCA9-2D40-9F28-AFB177D3DF15}" srcOrd="2" destOrd="0" presId="urn:microsoft.com/office/officeart/2008/layout/BendingPictureSemiTransparentText"/>
    <dgm:cxn modelId="{697BA17B-1094-8D4E-9D6A-2CF44211D772}" type="presParOf" srcId="{749916D8-FCA9-2D40-9F28-AFB177D3DF15}" destId="{080A4499-FA6E-174E-AEEA-A6E196BFB69F}" srcOrd="0" destOrd="0" presId="urn:microsoft.com/office/officeart/2008/layout/BendingPictureSemiTransparentText"/>
    <dgm:cxn modelId="{3EF67CC0-0B46-B745-A53B-DE38EF5FD0E8}" type="presParOf" srcId="{749916D8-FCA9-2D40-9F28-AFB177D3DF15}" destId="{BDC2537F-5012-B046-B348-94715A716C91}" srcOrd="1" destOrd="0" presId="urn:microsoft.com/office/officeart/2008/layout/BendingPictureSemiTransparentText"/>
    <dgm:cxn modelId="{EA93A220-F2D0-8A42-B517-08876042764D}" type="presParOf" srcId="{84B541A5-A4DA-4149-AF9D-91909ABD4D94}" destId="{C67843BD-0DE8-2740-AC6B-6BC041C3A921}" srcOrd="3" destOrd="0" presId="urn:microsoft.com/office/officeart/2008/layout/BendingPictureSemiTransparentText"/>
    <dgm:cxn modelId="{BF881175-7FD7-664F-B376-63CA6AA08B63}" type="presParOf" srcId="{84B541A5-A4DA-4149-AF9D-91909ABD4D94}" destId="{FEFF5C74-9C4B-BF4A-A74B-AB1B7BEBD308}" srcOrd="4" destOrd="0" presId="urn:microsoft.com/office/officeart/2008/layout/BendingPictureSemiTransparentText"/>
    <dgm:cxn modelId="{1BA5772B-F628-AD46-B887-273AAE1456B3}" type="presParOf" srcId="{FEFF5C74-9C4B-BF4A-A74B-AB1B7BEBD308}" destId="{B083C391-770A-124E-B662-A02BCF34D983}" srcOrd="0" destOrd="0" presId="urn:microsoft.com/office/officeart/2008/layout/BendingPictureSemiTransparentText"/>
    <dgm:cxn modelId="{078C824E-2F9C-EB4F-A5C8-1B4268A9292F}" type="presParOf" srcId="{FEFF5C74-9C4B-BF4A-A74B-AB1B7BEBD308}" destId="{EF42EF1E-7700-6743-B976-50B583B0BA9E}" srcOrd="1" destOrd="0" presId="urn:microsoft.com/office/officeart/2008/layout/BendingPictureSemiTransparentText"/>
    <dgm:cxn modelId="{81BEBA66-CA5C-2E40-B600-6637A5FA03D4}" type="presParOf" srcId="{84B541A5-A4DA-4149-AF9D-91909ABD4D94}" destId="{C5C2A892-572C-C548-9156-DD5473BDD6BD}" srcOrd="5" destOrd="0" presId="urn:microsoft.com/office/officeart/2008/layout/BendingPictureSemiTransparentText"/>
    <dgm:cxn modelId="{C84D8086-E1AF-F048-8DFA-016D7CAEBA7C}" type="presParOf" srcId="{84B541A5-A4DA-4149-AF9D-91909ABD4D94}" destId="{9968F72A-352E-A147-B849-9BE197DF1004}" srcOrd="6" destOrd="0" presId="urn:microsoft.com/office/officeart/2008/layout/BendingPictureSemiTransparentText"/>
    <dgm:cxn modelId="{FE3DD5B9-4610-124F-B3FF-DC38B92E9592}" type="presParOf" srcId="{9968F72A-352E-A147-B849-9BE197DF1004}" destId="{C0941688-BD58-9A45-8CE5-E2C8A3853603}" srcOrd="0" destOrd="0" presId="urn:microsoft.com/office/officeart/2008/layout/BendingPictureSemiTransparentText"/>
    <dgm:cxn modelId="{C702237E-E902-5A48-A82F-6243C11308DD}" type="presParOf" srcId="{9968F72A-352E-A147-B849-9BE197DF1004}" destId="{1F641ECC-B251-384D-9C40-AAF3E3875586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DD7C0-9767-9A4F-80DE-918B02D7288B}">
      <dsp:nvSpPr>
        <dsp:cNvPr id="0" name=""/>
        <dsp:cNvSpPr/>
      </dsp:nvSpPr>
      <dsp:spPr>
        <a:xfrm rot="5400000">
          <a:off x="738416" y="94989"/>
          <a:ext cx="2323531" cy="1991541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747" t="-19504" r="7747" b="-1950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7A6F1-36E1-B344-A370-00EA9F3F5B74}">
      <dsp:nvSpPr>
        <dsp:cNvPr id="0" name=""/>
        <dsp:cNvSpPr/>
      </dsp:nvSpPr>
      <dsp:spPr>
        <a:xfrm>
          <a:off x="738416" y="1397477"/>
          <a:ext cx="2323531" cy="47796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No Face</a:t>
          </a:r>
          <a:endParaRPr lang="zh-CN" altLang="en-US" sz="2200" kern="1200" dirty="0"/>
        </a:p>
      </dsp:txBody>
      <dsp:txXfrm>
        <a:off x="738416" y="1397477"/>
        <a:ext cx="2323531" cy="477969"/>
      </dsp:txXfrm>
    </dsp:sp>
    <dsp:sp modelId="{080A4499-FA6E-174E-AEEA-A6E196BFB69F}">
      <dsp:nvSpPr>
        <dsp:cNvPr id="0" name=""/>
        <dsp:cNvSpPr/>
      </dsp:nvSpPr>
      <dsp:spPr>
        <a:xfrm>
          <a:off x="3298941" y="3398"/>
          <a:ext cx="2323531" cy="199154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2537F-5012-B046-B348-94715A716C91}">
      <dsp:nvSpPr>
        <dsp:cNvPr id="0" name=""/>
        <dsp:cNvSpPr/>
      </dsp:nvSpPr>
      <dsp:spPr>
        <a:xfrm>
          <a:off x="3298941" y="1397477"/>
          <a:ext cx="2323531" cy="47796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Eye Close</a:t>
          </a:r>
          <a:endParaRPr lang="zh-CN" altLang="en-US" sz="2200" kern="1200" dirty="0"/>
        </a:p>
      </dsp:txBody>
      <dsp:txXfrm>
        <a:off x="3298941" y="1397477"/>
        <a:ext cx="2323531" cy="477969"/>
      </dsp:txXfrm>
    </dsp:sp>
    <dsp:sp modelId="{B083C391-770A-124E-B662-A02BCF34D983}">
      <dsp:nvSpPr>
        <dsp:cNvPr id="0" name=""/>
        <dsp:cNvSpPr/>
      </dsp:nvSpPr>
      <dsp:spPr>
        <a:xfrm>
          <a:off x="5859466" y="3398"/>
          <a:ext cx="2323531" cy="199154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2EF1E-7700-6743-B976-50B583B0BA9E}">
      <dsp:nvSpPr>
        <dsp:cNvPr id="0" name=""/>
        <dsp:cNvSpPr/>
      </dsp:nvSpPr>
      <dsp:spPr>
        <a:xfrm>
          <a:off x="5859466" y="1397477"/>
          <a:ext cx="2323531" cy="47796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Mouth Not Smile</a:t>
          </a:r>
          <a:endParaRPr lang="zh-CN" altLang="en-US" sz="2200" kern="1200" dirty="0"/>
        </a:p>
      </dsp:txBody>
      <dsp:txXfrm>
        <a:off x="5859466" y="1397477"/>
        <a:ext cx="2323531" cy="477969"/>
      </dsp:txXfrm>
    </dsp:sp>
    <dsp:sp modelId="{C0941688-BD58-9A45-8CE5-E2C8A3853603}">
      <dsp:nvSpPr>
        <dsp:cNvPr id="0" name=""/>
        <dsp:cNvSpPr/>
      </dsp:nvSpPr>
      <dsp:spPr>
        <a:xfrm>
          <a:off x="3298941" y="2227293"/>
          <a:ext cx="2323531" cy="199154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41ECC-B251-384D-9C40-AAF3E3875586}">
      <dsp:nvSpPr>
        <dsp:cNvPr id="0" name=""/>
        <dsp:cNvSpPr/>
      </dsp:nvSpPr>
      <dsp:spPr>
        <a:xfrm>
          <a:off x="3298941" y="3621372"/>
          <a:ext cx="2323531" cy="47796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Perfect Smile Face</a:t>
          </a:r>
          <a:endParaRPr lang="zh-CN" altLang="en-US" sz="2200" kern="1200" dirty="0"/>
        </a:p>
      </dsp:txBody>
      <dsp:txXfrm>
        <a:off x="3298941" y="3621372"/>
        <a:ext cx="2323531" cy="47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A4851-0EB2-E94E-BFFE-C65C77D0DA0B}" type="datetimeFigureOut">
              <a:rPr kumimoji="1" lang="zh-CN" altLang="en-US" smtClean="0"/>
              <a:t>4/30/13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E99E8-5F5C-6D48-8D05-F636EE6293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513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rgbClr val="0000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ED3E41-E2DE-48B7-AD25-2C05D8372D60}" type="datetime4">
              <a:rPr lang="en-US" smtClean="0"/>
              <a:pPr/>
              <a:t>2013年4月30日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4/30/13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4/30/13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02C6-8B37-41F0-B3E4-774551D1C22F}" type="datetime4">
              <a:rPr lang="en-US" smtClean="0"/>
              <a:pPr/>
              <a:t>2013年4月30日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F78D1B-BB73-41B2-8202-C6678B761557}" type="datetime4">
              <a:rPr lang="en-US" smtClean="0"/>
              <a:pPr/>
              <a:t>2013年4月30日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1E46-B9AD-4605-BA48-F4BA770367EA}" type="datetime4">
              <a:rPr lang="en-US" smtClean="0"/>
              <a:pPr/>
              <a:t>2013年4月30日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4492-1D66-40E5-BF5F-8AE5B76A3760}" type="datetime4">
              <a:rPr lang="en-US" smtClean="0"/>
              <a:pPr/>
              <a:t>2013年4月30日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120655-FBEF-4656-A8A9-E7D9EB4F4DEC}" type="datetime4">
              <a:rPr lang="en-US" smtClean="0"/>
              <a:pPr/>
              <a:t>2013年4月30日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2BA2-D035-44CD-B6C5-345CD46C68A9}" type="datetime4">
              <a:rPr lang="en-US" smtClean="0"/>
              <a:pPr/>
              <a:t>2013年4月30日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2544D9-E8EB-4DFC-9BAC-8FC5CFB1A919}" type="datetime4">
              <a:rPr lang="en-US" smtClean="0"/>
              <a:pPr/>
              <a:t>2013年4月30日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894904-8048-429B-BF77-F17DA8F8287B}" type="datetime4">
              <a:rPr lang="en-US" smtClean="0"/>
              <a:pPr/>
              <a:t>2013年4月30日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6441D7B3-F7C5-4013-AC5D-399DD8DB11FA}" type="datetime4">
              <a:rPr lang="en-US" smtClean="0"/>
              <a:pPr/>
              <a:t>2013年4月30日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sldNum="0" hdr="0" ftr="0" dt="0"/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641461714"/>
              </p:ext>
            </p:extLst>
          </p:nvPr>
        </p:nvGraphicFramePr>
        <p:xfrm>
          <a:off x="222584" y="1898635"/>
          <a:ext cx="8921415" cy="422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乘 6"/>
          <p:cNvSpPr/>
          <p:nvPr/>
        </p:nvSpPr>
        <p:spPr>
          <a:xfrm>
            <a:off x="2531304" y="3385790"/>
            <a:ext cx="786878" cy="822960"/>
          </a:xfrm>
          <a:prstGeom prst="mathMultiply">
            <a:avLst/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乘 8"/>
          <p:cNvSpPr/>
          <p:nvPr/>
        </p:nvSpPr>
        <p:spPr>
          <a:xfrm>
            <a:off x="5184516" y="3385790"/>
            <a:ext cx="786878" cy="822960"/>
          </a:xfrm>
          <a:prstGeom prst="mathMultiply">
            <a:avLst/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乘 9"/>
          <p:cNvSpPr/>
          <p:nvPr/>
        </p:nvSpPr>
        <p:spPr>
          <a:xfrm>
            <a:off x="8195964" y="3385790"/>
            <a:ext cx="786878" cy="822960"/>
          </a:xfrm>
          <a:prstGeom prst="mathMultiply">
            <a:avLst/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笑脸 10"/>
          <p:cNvSpPr/>
          <p:nvPr/>
        </p:nvSpPr>
        <p:spPr>
          <a:xfrm>
            <a:off x="5568296" y="5767329"/>
            <a:ext cx="650998" cy="707078"/>
          </a:xfrm>
          <a:prstGeom prst="smileyFace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90340" y="602326"/>
            <a:ext cx="796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What makes a perfect smiling face?</a:t>
            </a:r>
            <a:endParaRPr kumimoji="1" lang="zh-CN" altLang="en-US" sz="4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210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652" y="203813"/>
            <a:ext cx="8591550" cy="714706"/>
          </a:xfrm>
        </p:spPr>
        <p:txBody>
          <a:bodyPr/>
          <a:lstStyle/>
          <a:p>
            <a:r>
              <a:rPr kumimoji="1" lang="en-US" altLang="zh-CN" dirty="0" smtClean="0"/>
              <a:t>	Framework</a:t>
            </a:r>
            <a:endParaRPr kumimoji="1" lang="zh-CN" altLang="en-US" dirty="0"/>
          </a:p>
        </p:txBody>
      </p:sp>
      <p:sp>
        <p:nvSpPr>
          <p:cNvPr id="4" name="进程 3"/>
          <p:cNvSpPr/>
          <p:nvPr/>
        </p:nvSpPr>
        <p:spPr>
          <a:xfrm>
            <a:off x="1870775" y="1770993"/>
            <a:ext cx="1642594" cy="918081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Features</a:t>
            </a:r>
            <a:endParaRPr kumimoji="1" lang="zh-CN" altLang="en-US" sz="2400" dirty="0"/>
          </a:p>
        </p:txBody>
      </p:sp>
      <p:sp>
        <p:nvSpPr>
          <p:cNvPr id="5" name="罐形 4"/>
          <p:cNvSpPr/>
          <p:nvPr/>
        </p:nvSpPr>
        <p:spPr>
          <a:xfrm>
            <a:off x="4865954" y="2550297"/>
            <a:ext cx="1558042" cy="1135813"/>
          </a:xfrm>
          <a:prstGeom prst="can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Dictionary</a:t>
            </a:r>
            <a:endParaRPr kumimoji="1" lang="zh-CN" altLang="en-US" sz="2400" dirty="0"/>
          </a:p>
        </p:txBody>
      </p:sp>
      <p:sp>
        <p:nvSpPr>
          <p:cNvPr id="7" name="多文档 6"/>
          <p:cNvSpPr/>
          <p:nvPr/>
        </p:nvSpPr>
        <p:spPr>
          <a:xfrm>
            <a:off x="7213364" y="5598684"/>
            <a:ext cx="1159484" cy="1196443"/>
          </a:xfrm>
          <a:prstGeom prst="flowChartMultidocumen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Album</a:t>
            </a:r>
            <a:endParaRPr kumimoji="1" lang="zh-CN" altLang="en-US" dirty="0"/>
          </a:p>
        </p:txBody>
      </p:sp>
      <p:cxnSp>
        <p:nvCxnSpPr>
          <p:cNvPr id="8" name="直线箭头连接符 7"/>
          <p:cNvCxnSpPr>
            <a:stCxn id="4" idx="3"/>
            <a:endCxn id="5" idx="2"/>
          </p:cNvCxnSpPr>
          <p:nvPr/>
        </p:nvCxnSpPr>
        <p:spPr>
          <a:xfrm>
            <a:off x="3513369" y="2230034"/>
            <a:ext cx="1352585" cy="8881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endCxn id="4" idx="1"/>
          </p:cNvCxnSpPr>
          <p:nvPr/>
        </p:nvCxnSpPr>
        <p:spPr>
          <a:xfrm>
            <a:off x="512849" y="2230034"/>
            <a:ext cx="13579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48" idx="3"/>
            <a:endCxn id="58" idx="1"/>
          </p:cNvCxnSpPr>
          <p:nvPr/>
        </p:nvCxnSpPr>
        <p:spPr>
          <a:xfrm>
            <a:off x="3513369" y="4620711"/>
            <a:ext cx="1310309" cy="2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48" idx="1"/>
          </p:cNvCxnSpPr>
          <p:nvPr/>
        </p:nvCxnSpPr>
        <p:spPr>
          <a:xfrm flipV="1">
            <a:off x="512849" y="4620711"/>
            <a:ext cx="1357926" cy="2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58" idx="3"/>
            <a:endCxn id="39" idx="1"/>
          </p:cNvCxnSpPr>
          <p:nvPr/>
        </p:nvCxnSpPr>
        <p:spPr>
          <a:xfrm>
            <a:off x="6466272" y="4622995"/>
            <a:ext cx="5809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79664" y="1371834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Training </a:t>
            </a:r>
          </a:p>
          <a:p>
            <a:pPr algn="ctr"/>
            <a:r>
              <a:rPr kumimoji="1" lang="en-US" altLang="zh-CN" sz="2400" dirty="0" smtClean="0"/>
              <a:t>Images</a:t>
            </a:r>
            <a:endParaRPr kumimoji="1"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902982" y="1318316"/>
            <a:ext cx="161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Dense SIFT</a:t>
            </a:r>
            <a:endParaRPr kumimoji="1"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10060" y="4138804"/>
            <a:ext cx="159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Test Image</a:t>
            </a:r>
            <a:endParaRPr kumimoji="1" lang="zh-CN" altLang="en-US" sz="2400" dirty="0"/>
          </a:p>
        </p:txBody>
      </p:sp>
      <p:sp>
        <p:nvSpPr>
          <p:cNvPr id="29" name="进程 28"/>
          <p:cNvSpPr/>
          <p:nvPr/>
        </p:nvSpPr>
        <p:spPr>
          <a:xfrm>
            <a:off x="4823678" y="918151"/>
            <a:ext cx="1642594" cy="918081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Codes</a:t>
            </a:r>
            <a:endParaRPr kumimoji="1" lang="zh-CN" altLang="en-US" sz="2400" dirty="0"/>
          </a:p>
        </p:txBody>
      </p:sp>
      <p:cxnSp>
        <p:nvCxnSpPr>
          <p:cNvPr id="30" name="直线箭头连接符 29"/>
          <p:cNvCxnSpPr>
            <a:stCxn id="4" idx="3"/>
            <a:endCxn id="29" idx="1"/>
          </p:cNvCxnSpPr>
          <p:nvPr/>
        </p:nvCxnSpPr>
        <p:spPr>
          <a:xfrm flipV="1">
            <a:off x="3513369" y="1377192"/>
            <a:ext cx="1310309" cy="8528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2110345">
            <a:off x="3508514" y="2646860"/>
            <a:ext cx="130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K-means</a:t>
            </a:r>
            <a:endParaRPr kumimoji="1" lang="zh-CN" altLang="en-US" sz="2400" dirty="0"/>
          </a:p>
        </p:txBody>
      </p:sp>
      <p:sp>
        <p:nvSpPr>
          <p:cNvPr id="38" name="文本框 37"/>
          <p:cNvSpPr txBox="1"/>
          <p:nvPr/>
        </p:nvSpPr>
        <p:spPr>
          <a:xfrm rot="19624176">
            <a:off x="3406558" y="1293600"/>
            <a:ext cx="1540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NN, KNN, SC</a:t>
            </a:r>
            <a:endParaRPr kumimoji="1" lang="zh-CN" altLang="en-US" sz="2000" dirty="0"/>
          </a:p>
        </p:txBody>
      </p:sp>
      <p:sp>
        <p:nvSpPr>
          <p:cNvPr id="39" name="进程 38"/>
          <p:cNvSpPr/>
          <p:nvPr/>
        </p:nvSpPr>
        <p:spPr>
          <a:xfrm>
            <a:off x="7047247" y="4163954"/>
            <a:ext cx="1642594" cy="918081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SVM</a:t>
            </a:r>
          </a:p>
          <a:p>
            <a:pPr algn="ctr"/>
            <a:r>
              <a:rPr kumimoji="1" lang="en-US" altLang="zh-CN" sz="2400" dirty="0" smtClean="0"/>
              <a:t>Classifier</a:t>
            </a:r>
            <a:endParaRPr kumimoji="1" lang="zh-CN" altLang="en-US" sz="2400" dirty="0"/>
          </a:p>
        </p:txBody>
      </p:sp>
      <p:sp>
        <p:nvSpPr>
          <p:cNvPr id="43" name="文本框 42"/>
          <p:cNvSpPr txBox="1"/>
          <p:nvPr/>
        </p:nvSpPr>
        <p:spPr>
          <a:xfrm>
            <a:off x="7035430" y="368611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Linear, HIK</a:t>
            </a:r>
            <a:endParaRPr kumimoji="1" lang="zh-CN" altLang="en-US" sz="2000" dirty="0"/>
          </a:p>
        </p:txBody>
      </p:sp>
      <p:sp>
        <p:nvSpPr>
          <p:cNvPr id="48" name="进程 47"/>
          <p:cNvSpPr/>
          <p:nvPr/>
        </p:nvSpPr>
        <p:spPr>
          <a:xfrm>
            <a:off x="1870775" y="4161670"/>
            <a:ext cx="1642594" cy="918081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Features</a:t>
            </a:r>
            <a:endParaRPr kumimoji="1" lang="zh-CN" altLang="en-US" sz="2400" dirty="0"/>
          </a:p>
        </p:txBody>
      </p:sp>
      <p:sp>
        <p:nvSpPr>
          <p:cNvPr id="58" name="进程 57"/>
          <p:cNvSpPr/>
          <p:nvPr/>
        </p:nvSpPr>
        <p:spPr>
          <a:xfrm>
            <a:off x="4823678" y="4163954"/>
            <a:ext cx="1642594" cy="918081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Codes</a:t>
            </a:r>
            <a:endParaRPr kumimoji="1" lang="zh-CN" altLang="en-US" sz="2400" dirty="0"/>
          </a:p>
        </p:txBody>
      </p:sp>
      <p:cxnSp>
        <p:nvCxnSpPr>
          <p:cNvPr id="70" name="肘形连接符 69"/>
          <p:cNvCxnSpPr>
            <a:stCxn id="29" idx="3"/>
            <a:endCxn id="39" idx="0"/>
          </p:cNvCxnSpPr>
          <p:nvPr/>
        </p:nvCxnSpPr>
        <p:spPr>
          <a:xfrm>
            <a:off x="6466272" y="1377192"/>
            <a:ext cx="1402272" cy="278676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>
            <a:stCxn id="39" idx="2"/>
            <a:endCxn id="7" idx="0"/>
          </p:cNvCxnSpPr>
          <p:nvPr/>
        </p:nvCxnSpPr>
        <p:spPr>
          <a:xfrm>
            <a:off x="7868544" y="5082035"/>
            <a:ext cx="4330" cy="516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5" idx="3"/>
            <a:endCxn id="58" idx="0"/>
          </p:cNvCxnSpPr>
          <p:nvPr/>
        </p:nvCxnSpPr>
        <p:spPr>
          <a:xfrm>
            <a:off x="5644975" y="3686110"/>
            <a:ext cx="0" cy="4778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5" idx="1"/>
            <a:endCxn id="29" idx="2"/>
          </p:cNvCxnSpPr>
          <p:nvPr/>
        </p:nvCxnSpPr>
        <p:spPr>
          <a:xfrm flipV="1">
            <a:off x="5644975" y="1836232"/>
            <a:ext cx="0" cy="714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3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6" grpId="0"/>
      <p:bldP spid="17" grpId="0"/>
      <p:bldP spid="22" grpId="0"/>
      <p:bldP spid="29" grpId="0" animBg="1"/>
      <p:bldP spid="34" grpId="0"/>
      <p:bldP spid="38" grpId="0"/>
      <p:bldP spid="39" grpId="0" animBg="1"/>
      <p:bldP spid="43" grpId="0"/>
      <p:bldP spid="48" grpId="0" animBg="1"/>
      <p:bldP spid="5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SOHO.thmx</Template>
  <TotalTime>352</TotalTime>
  <Words>42</Words>
  <Application>Microsoft Macintosh PowerPoint</Application>
  <PresentationFormat>全屏显示(4:3)</PresentationFormat>
  <Paragraphs>21</Paragraphs>
  <Slides>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3" baseType="lpstr">
      <vt:lpstr>SOHO</vt:lpstr>
      <vt:lpstr>PowerPoint 演示文稿</vt:lpstr>
      <vt:lpstr> Framework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Album </dc:title>
  <dc:creator>Cui Yin</dc:creator>
  <cp:lastModifiedBy>Cui Yin</cp:lastModifiedBy>
  <cp:revision>54</cp:revision>
  <dcterms:created xsi:type="dcterms:W3CDTF">2013-04-24T23:56:51Z</dcterms:created>
  <dcterms:modified xsi:type="dcterms:W3CDTF">2013-04-30T18:04:18Z</dcterms:modified>
</cp:coreProperties>
</file>